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74" r:id="rId2"/>
  </p:sldMasterIdLst>
  <p:notesMasterIdLst>
    <p:notesMasterId r:id="rId117"/>
  </p:notesMasterIdLst>
  <p:handoutMasterIdLst>
    <p:handoutMasterId r:id="rId118"/>
  </p:handoutMasterIdLst>
  <p:sldIdLst>
    <p:sldId id="256" r:id="rId3"/>
    <p:sldId id="257" r:id="rId4"/>
    <p:sldId id="335" r:id="rId5"/>
    <p:sldId id="279" r:id="rId6"/>
    <p:sldId id="258" r:id="rId7"/>
    <p:sldId id="281" r:id="rId8"/>
    <p:sldId id="365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64" r:id="rId31"/>
    <p:sldId id="303" r:id="rId32"/>
    <p:sldId id="304" r:id="rId33"/>
    <p:sldId id="305" r:id="rId34"/>
    <p:sldId id="306" r:id="rId35"/>
    <p:sldId id="36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7" r:id="rId92"/>
    <p:sldId id="363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75" r:id="rId101"/>
    <p:sldId id="376" r:id="rId102"/>
    <p:sldId id="377" r:id="rId103"/>
    <p:sldId id="378" r:id="rId104"/>
    <p:sldId id="379" r:id="rId105"/>
    <p:sldId id="380" r:id="rId106"/>
    <p:sldId id="381" r:id="rId107"/>
    <p:sldId id="382" r:id="rId108"/>
    <p:sldId id="383" r:id="rId109"/>
    <p:sldId id="384" r:id="rId110"/>
    <p:sldId id="385" r:id="rId111"/>
    <p:sldId id="386" r:id="rId112"/>
    <p:sldId id="387" r:id="rId113"/>
    <p:sldId id="388" r:id="rId114"/>
    <p:sldId id="389" r:id="rId115"/>
    <p:sldId id="390" r:id="rId116"/>
  </p:sldIdLst>
  <p:sldSz cx="12192000" cy="6858000"/>
  <p:notesSz cx="6808788" cy="994092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43AF6-AA9E-4EC4-8C55-70B8576CDA46}" type="datetimeFigureOut">
              <a:rPr lang="es-ES" smtClean="0"/>
              <a:t>01/05/2022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44245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6038" y="944245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1FF8E-DA71-4E93-8FB9-8BF6E33194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5467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desplazar la diapositiva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ADD6F0D-86C3-44E5-82C5-B23E740A50D1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21487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"/>
          <p:cNvPicPr/>
          <p:nvPr/>
        </p:nvPicPr>
        <p:blipFill>
          <a:blip r:embed="rId14"/>
          <a:stretch/>
        </p:blipFill>
        <p:spPr>
          <a:xfrm>
            <a:off x="9489600" y="6311880"/>
            <a:ext cx="2433600" cy="408960"/>
          </a:xfrm>
          <a:prstGeom prst="rect">
            <a:avLst/>
          </a:prstGeom>
          <a:ln>
            <a:noFill/>
          </a:ln>
        </p:spPr>
      </p:pic>
      <p:pic>
        <p:nvPicPr>
          <p:cNvPr id="79" name="Imagen 6"/>
          <p:cNvPicPr/>
          <p:nvPr/>
        </p:nvPicPr>
        <p:blipFill>
          <a:blip r:embed="rId15"/>
          <a:stretch/>
        </p:blipFill>
        <p:spPr>
          <a:xfrm>
            <a:off x="10907640" y="6012000"/>
            <a:ext cx="1065960" cy="68364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1.png"/><Relationship Id="rId4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png"/><Relationship Id="rId4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3.png"/><Relationship Id="rId4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png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5.png"/><Relationship Id="rId4" Type="http://schemas.openxmlformats.org/officeDocument/2006/relationships/image" Target="../media/image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6.png"/><Relationship Id="rId4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7.png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8.png"/><Relationship Id="rId4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9.png"/><Relationship Id="rId4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1.png"/><Relationship Id="rId4" Type="http://schemas.openxmlformats.org/officeDocument/2006/relationships/image" Target="../media/image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png"/><Relationship Id="rId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3.png"/><Relationship Id="rId4" Type="http://schemas.openxmlformats.org/officeDocument/2006/relationships/image" Target="../media/image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4.png"/><Relationship Id="rId4" Type="http://schemas.openxmlformats.org/officeDocument/2006/relationships/image" Target="../media/image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png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4.png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5.pn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png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png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.png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11 Imagen"/>
          <p:cNvPicPr/>
          <p:nvPr/>
        </p:nvPicPr>
        <p:blipFill>
          <a:blip r:embed="rId2"/>
          <a:stretch/>
        </p:blipFill>
        <p:spPr>
          <a:xfrm>
            <a:off x="2006640" y="883440"/>
            <a:ext cx="8178120" cy="50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Eliminar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drop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33" y="1628800"/>
            <a:ext cx="10179364" cy="40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Crear una tabla a partir de otra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100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8992742" cy="333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6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Crear una tabla a partir de otra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101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89840"/>
            <a:ext cx="9105975" cy="432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25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Crear una tabla a partir de otra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102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73" y="1916832"/>
            <a:ext cx="10373287" cy="394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8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Crear una tabla a partir de otra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103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55" y="1817128"/>
            <a:ext cx="9561265" cy="425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2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Crear una tabla a partir de otra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104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72816"/>
            <a:ext cx="9163894" cy="379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39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Crear una tabla a partir de otra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105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3" y="1738488"/>
            <a:ext cx="10314380" cy="435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08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Crear una tabla a partir de otra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106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772816"/>
            <a:ext cx="9102552" cy="393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6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Trabajando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107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340768"/>
            <a:ext cx="10503951" cy="434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6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Trabajando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108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1" y="1772816"/>
            <a:ext cx="9157692" cy="355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6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Trabajando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109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42" y="1370613"/>
            <a:ext cx="9257826" cy="45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32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Eliminar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drop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</a:t>
            </a:fld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844824"/>
            <a:ext cx="8951293" cy="243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Trabajando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110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29" y="1988841"/>
            <a:ext cx="10188499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98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Trabajando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111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844824"/>
            <a:ext cx="10405939" cy="393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65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Trabajando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112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11" y="1878172"/>
            <a:ext cx="10038349" cy="353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16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Trabajando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113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91" y="1641311"/>
            <a:ext cx="9988749" cy="445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0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Trabajando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114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88" y="1498761"/>
            <a:ext cx="10008752" cy="446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7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Eliminar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drop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</a:t>
            </a:fld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70" y="1685106"/>
            <a:ext cx="10100370" cy="242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Modificar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modify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13</a:t>
            </a:fld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681463"/>
            <a:ext cx="9842143" cy="417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Modificar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modify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14</a:t>
            </a:fld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07367"/>
            <a:ext cx="9865096" cy="330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2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Modificar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modify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15</a:t>
            </a:fld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844824"/>
            <a:ext cx="9635507" cy="295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Modificar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modify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16</a:t>
            </a:fld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3" y="1412776"/>
            <a:ext cx="9406583" cy="468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5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Modificar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modify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17</a:t>
            </a:fld>
            <a:endParaRPr lang="es-E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10076671" cy="295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6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Modificar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modify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18</a:t>
            </a:fld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9793088" cy="234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Modificar campos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modify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19</a:t>
            </a:fld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772816"/>
            <a:ext cx="7592913" cy="281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3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4 Imagen"/>
          <p:cNvPicPr/>
          <p:nvPr/>
        </p:nvPicPr>
        <p:blipFill>
          <a:blip r:embed="rId2"/>
          <a:stretch/>
        </p:blipFill>
        <p:spPr>
          <a:xfrm>
            <a:off x="1985760" y="2517120"/>
            <a:ext cx="8595360" cy="112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Cambiar el nombre de un campo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change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20</a:t>
            </a:fld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6792"/>
            <a:ext cx="8284171" cy="357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Cambiar el nombre de un campo de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change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21</a:t>
            </a:fld>
            <a:endParaRPr lang="es-E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80" y="1556792"/>
            <a:ext cx="10346879" cy="444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0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Agregar y eliminar la clave primaria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22</a:t>
            </a:fld>
            <a:endParaRPr lang="es-E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878370"/>
            <a:ext cx="9423723" cy="363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4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Agregar y eliminar la clave primaria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23</a:t>
            </a:fld>
            <a:endParaRPr lang="es-E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84784"/>
            <a:ext cx="8390087" cy="459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9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Agregar y eliminar la clave primaria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24</a:t>
            </a:fld>
            <a:endParaRPr lang="es-E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9491942" cy="425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spc="-1" dirty="0" err="1">
                <a:solidFill>
                  <a:srgbClr val="5C2D91"/>
                </a:solidFill>
                <a:latin typeface="Calibri Light"/>
              </a:rPr>
              <a:t>Agregar</a:t>
            </a: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 </a:t>
            </a:r>
            <a:r>
              <a:rPr lang="en-US" sz="3000" b="1" spc="-1" dirty="0" err="1">
                <a:solidFill>
                  <a:srgbClr val="5C2D91"/>
                </a:solidFill>
                <a:latin typeface="Calibri Light"/>
              </a:rPr>
              <a:t>índices</a:t>
            </a: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(alter table - add index)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25</a:t>
            </a:fld>
            <a:endParaRPr lang="es-E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6" y="1628800"/>
            <a:ext cx="10212388" cy="441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1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spc="-1" dirty="0" err="1">
                <a:solidFill>
                  <a:srgbClr val="5C2D91"/>
                </a:solidFill>
                <a:latin typeface="Calibri Light"/>
              </a:rPr>
              <a:t>Agregar</a:t>
            </a: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 </a:t>
            </a:r>
            <a:r>
              <a:rPr lang="en-US" sz="3000" b="1" spc="-1" dirty="0" err="1">
                <a:solidFill>
                  <a:srgbClr val="5C2D91"/>
                </a:solidFill>
                <a:latin typeface="Calibri Light"/>
              </a:rPr>
              <a:t>índices</a:t>
            </a: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(alter table - add index)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26</a:t>
            </a:fld>
            <a:endParaRPr lang="es-E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89840"/>
            <a:ext cx="10065321" cy="3959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4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spc="-1" dirty="0" err="1">
                <a:solidFill>
                  <a:srgbClr val="5C2D91"/>
                </a:solidFill>
                <a:latin typeface="Calibri Light"/>
              </a:rPr>
              <a:t>Borrado</a:t>
            </a: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 de </a:t>
            </a:r>
            <a:r>
              <a:rPr lang="en-US" sz="3000" b="1" spc="-1" dirty="0" err="1">
                <a:solidFill>
                  <a:srgbClr val="5C2D91"/>
                </a:solidFill>
                <a:latin typeface="Calibri Light"/>
              </a:rPr>
              <a:t>índices</a:t>
            </a: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 (alter table - drop index)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27</a:t>
            </a:fld>
            <a:endParaRPr lang="es-E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63721"/>
            <a:ext cx="9610800" cy="440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Clave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foránea</a:t>
            </a:r>
            <a:r>
              <a:rPr lang="en-US" sz="30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Modelo</a:t>
            </a:r>
            <a:r>
              <a:rPr lang="en-U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relacional</a:t>
            </a:r>
            <a:endParaRPr lang="en-U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28</a:t>
            </a:fld>
            <a:endParaRPr lang="es-E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27" y="1689840"/>
            <a:ext cx="10212786" cy="379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000" b="1" spc="-1" dirty="0">
                <a:solidFill>
                  <a:srgbClr val="5C2D91"/>
                </a:solidFill>
                <a:latin typeface="Calibri Light"/>
              </a:rPr>
              <a:t>Clave </a:t>
            </a:r>
            <a:r>
              <a:rPr lang="en-US" sz="5000" b="1" spc="-1" dirty="0" err="1" smtClean="0">
                <a:solidFill>
                  <a:srgbClr val="5C2D91"/>
                </a:solidFill>
                <a:latin typeface="Calibri Light"/>
              </a:rPr>
              <a:t>foránea</a:t>
            </a:r>
            <a:endParaRPr lang="en-US" sz="5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29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00808"/>
            <a:ext cx="6120680" cy="244827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Clave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foránea</a:t>
            </a:r>
            <a:r>
              <a:rPr lang="en-US" sz="30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Modelo</a:t>
            </a:r>
            <a:r>
              <a:rPr lang="en-U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relacional</a:t>
            </a:r>
            <a:endParaRPr lang="en-U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30</a:t>
            </a:fld>
            <a:endParaRPr lang="es-E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8" y="1689840"/>
            <a:ext cx="9802441" cy="372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3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Clave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foránea</a:t>
            </a:r>
            <a:r>
              <a:rPr lang="en-US" sz="30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Modelo</a:t>
            </a:r>
            <a:r>
              <a:rPr lang="en-U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relacional</a:t>
            </a:r>
            <a:endParaRPr lang="en-U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31</a:t>
            </a:fld>
            <a:endParaRPr lang="es-E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5" y="1689840"/>
            <a:ext cx="9331524" cy="347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spc="-1" dirty="0">
                <a:solidFill>
                  <a:srgbClr val="5C2D91"/>
                </a:solidFill>
                <a:latin typeface="Calibri Light"/>
              </a:rPr>
              <a:t>Clave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foránea</a:t>
            </a:r>
            <a:r>
              <a:rPr lang="en-US" sz="30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Modelo</a:t>
            </a:r>
            <a:r>
              <a:rPr lang="en-U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n-US" sz="3000" b="1" spc="-1" dirty="0" err="1" smtClean="0">
                <a:solidFill>
                  <a:srgbClr val="5C2D91"/>
                </a:solidFill>
                <a:latin typeface="Calibri Light"/>
              </a:rPr>
              <a:t>relacional</a:t>
            </a:r>
            <a:endParaRPr lang="en-U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32</a:t>
            </a:fld>
            <a:endParaRPr lang="es-E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3" y="1648163"/>
            <a:ext cx="10336213" cy="346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5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5000" b="1" spc="-1" dirty="0" smtClean="0">
                <a:solidFill>
                  <a:srgbClr val="5C2D91"/>
                </a:solidFill>
                <a:latin typeface="Calibri Light"/>
              </a:rPr>
              <a:t>tablas</a:t>
            </a:r>
            <a:endParaRPr lang="es-ES" sz="5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33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34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05781"/>
            <a:ext cx="9241235" cy="384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35</a:t>
            </a:fld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00" y="1484784"/>
            <a:ext cx="9391353" cy="465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3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36</a:t>
            </a:fld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89" y="1628800"/>
            <a:ext cx="10412413" cy="443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8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37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683994"/>
            <a:ext cx="8374485" cy="410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38</a:t>
            </a:fld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10034741" cy="353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39</a:t>
            </a:fld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706573"/>
            <a:ext cx="10541571" cy="392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081337"/>
            <a:ext cx="57150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40</a:t>
            </a:fld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8990434" cy="411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4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41</a:t>
            </a:fld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12776"/>
            <a:ext cx="9349433" cy="476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42</a:t>
            </a:fld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2" y="1844824"/>
            <a:ext cx="9773097" cy="327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3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43</a:t>
            </a:fld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556792"/>
            <a:ext cx="984357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4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44</a:t>
            </a:fld>
            <a:endParaRPr lang="es-E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05" y="1556792"/>
            <a:ext cx="9732715" cy="422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45</a:t>
            </a:fld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556792"/>
            <a:ext cx="10551096" cy="4029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0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tablas: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46</a:t>
            </a:fld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9" y="1484784"/>
            <a:ext cx="9992172" cy="447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tablas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47</a:t>
            </a:fld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484784"/>
            <a:ext cx="8244186" cy="401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Modelo relacional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48</a:t>
            </a:fld>
            <a:endParaRPr lang="es-E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689840"/>
            <a:ext cx="9669091" cy="346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49</a:t>
            </a:fld>
            <a:endParaRPr lang="es-E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7" y="1689840"/>
            <a:ext cx="9381461" cy="404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istemas de Bases de datos | Mapa Me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51" y="1052736"/>
            <a:ext cx="493946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CustomShape 1"/>
          <p:cNvSpPr/>
          <p:nvPr/>
        </p:nvSpPr>
        <p:spPr>
          <a:xfrm>
            <a:off x="3143672" y="2564904"/>
            <a:ext cx="4608888" cy="1069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b="1" strike="noStrike" spc="-1" dirty="0" smtClean="0">
                <a:solidFill>
                  <a:srgbClr val="5C2D91"/>
                </a:solidFill>
                <a:latin typeface="Calibri Light"/>
              </a:rPr>
              <a:t>SQL</a:t>
            </a:r>
          </a:p>
          <a:p>
            <a:pPr algn="ctr"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Tablas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4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50</a:t>
            </a:fld>
            <a:endParaRPr lang="es-E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40" y="1689840"/>
            <a:ext cx="10348020" cy="319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51</a:t>
            </a:fld>
            <a:endParaRPr lang="es-E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84784"/>
            <a:ext cx="10297144" cy="448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52</a:t>
            </a:fld>
            <a:endParaRPr lang="es-E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2" y="1713150"/>
            <a:ext cx="9768161" cy="250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53</a:t>
            </a:fld>
            <a:endParaRPr lang="es-E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0" y="1916832"/>
            <a:ext cx="9698807" cy="278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1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54</a:t>
            </a:fld>
            <a:endParaRPr lang="es-E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6756623" cy="34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55</a:t>
            </a:fld>
            <a:endParaRPr lang="es-E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19" y="1556792"/>
            <a:ext cx="9989121" cy="330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56</a:t>
            </a:fld>
            <a:endParaRPr lang="es-E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845320"/>
            <a:ext cx="10379692" cy="240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57</a:t>
            </a:fld>
            <a:endParaRPr lang="es-E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69" y="1689840"/>
            <a:ext cx="9698807" cy="255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3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58</a:t>
            </a:fld>
            <a:endParaRPr lang="es-E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060848"/>
            <a:ext cx="9080861" cy="222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2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59</a:t>
            </a:fld>
            <a:endParaRPr lang="es-E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99" y="1999938"/>
            <a:ext cx="10250241" cy="256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5000" b="1" spc="-1" dirty="0" smtClean="0">
                <a:solidFill>
                  <a:srgbClr val="5C2D91"/>
                </a:solidFill>
                <a:latin typeface="Calibri Light"/>
              </a:rPr>
              <a:t>Alterar los campos de una tabla</a:t>
            </a:r>
            <a:endParaRPr lang="es-ES" sz="5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60</a:t>
            </a:fld>
            <a:endParaRPr lang="es-E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42610"/>
            <a:ext cx="9649072" cy="407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7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Left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61</a:t>
            </a:fld>
            <a:endParaRPr lang="es-E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7" y="1689840"/>
            <a:ext cx="10126663" cy="361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Right</a:t>
            </a:r>
            <a:r>
              <a:rPr lang="es-ES" sz="3000" b="1" spc="-1" smtClean="0">
                <a:solidFill>
                  <a:srgbClr val="5C2D91"/>
                </a:solidFill>
                <a:latin typeface="Calibri Light"/>
              </a:rPr>
              <a:t> 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62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9893019" cy="332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1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Right</a:t>
            </a:r>
            <a:r>
              <a:rPr lang="es-ES" sz="3000" b="1" spc="-1" smtClean="0">
                <a:solidFill>
                  <a:srgbClr val="5C2D91"/>
                </a:solidFill>
                <a:latin typeface="Calibri Light"/>
              </a:rPr>
              <a:t> 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63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79" y="1864328"/>
            <a:ext cx="9611941" cy="369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8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Right</a:t>
            </a:r>
            <a:r>
              <a:rPr lang="es-ES" sz="3000" b="1" spc="-1" smtClean="0">
                <a:solidFill>
                  <a:srgbClr val="5C2D91"/>
                </a:solidFill>
                <a:latin typeface="Calibri Light"/>
              </a:rPr>
              <a:t> 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64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41" y="1955030"/>
            <a:ext cx="10062222" cy="3368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4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Cross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65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84784"/>
            <a:ext cx="9984557" cy="442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2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Cross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66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43" y="1916832"/>
            <a:ext cx="9476309" cy="289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9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Cross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67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35" y="1556792"/>
            <a:ext cx="9510217" cy="432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17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Cross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68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21" y="1716237"/>
            <a:ext cx="10596439" cy="38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0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Cross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69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12776"/>
            <a:ext cx="9420300" cy="458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51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Agregar campos a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add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9987980" cy="419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9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Cross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70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0" y="1916832"/>
            <a:ext cx="9906290" cy="35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53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Cross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71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9" y="1484784"/>
            <a:ext cx="9297988" cy="448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89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Cross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72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87" y="1689840"/>
            <a:ext cx="10204773" cy="40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84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Natural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73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6792"/>
            <a:ext cx="9390867" cy="427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39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Natural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74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00" y="1556792"/>
            <a:ext cx="8448278" cy="418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0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Natural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75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72816"/>
            <a:ext cx="8612585" cy="374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4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Natural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76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03895"/>
            <a:ext cx="9839289" cy="425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1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Natural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77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476778"/>
            <a:ext cx="10533667" cy="458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1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,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gròup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y funciones agrupación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78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6792"/>
            <a:ext cx="9128845" cy="409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7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,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gròup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y funciones agrupación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79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38" y="1653892"/>
            <a:ext cx="9605164" cy="433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75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Agregar campos a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add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</a:t>
            </a:fld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484784"/>
            <a:ext cx="10064180" cy="440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,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gròup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y funciones agrupación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80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11839"/>
            <a:ext cx="9691536" cy="4278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5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81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32" y="1522282"/>
            <a:ext cx="10381928" cy="456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03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82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484784"/>
            <a:ext cx="8942251" cy="417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6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83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484784"/>
            <a:ext cx="9757445" cy="443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71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84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5" y="1696354"/>
            <a:ext cx="8390062" cy="40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46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85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03" y="1988840"/>
            <a:ext cx="9461451" cy="357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46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86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72816"/>
            <a:ext cx="9349036" cy="381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32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87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1" y="1844824"/>
            <a:ext cx="10214477" cy="378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70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88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1" y="1772817"/>
            <a:ext cx="1095390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6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89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556792"/>
            <a:ext cx="9024118" cy="416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81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Agregar campos a una tabla (alter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table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3000" b="1" spc="-1" dirty="0" err="1">
                <a:solidFill>
                  <a:srgbClr val="5C2D91"/>
                </a:solidFill>
                <a:latin typeface="Calibri Light"/>
              </a:rPr>
              <a:t>add</a:t>
            </a: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</a:t>
            </a:fld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558252"/>
            <a:ext cx="9518973" cy="2434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>
                <a:solidFill>
                  <a:srgbClr val="5C2D91"/>
                </a:solidFill>
                <a:latin typeface="Calibri Light"/>
              </a:rPr>
              <a:t>Trabajando con varias 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tablas.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Join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más de dos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90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84784"/>
            <a:ext cx="9396289" cy="43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7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Función de control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if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91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556792"/>
            <a:ext cx="9763572" cy="427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30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Función de control </a:t>
            </a:r>
            <a:r>
              <a:rPr lang="es-ES" sz="3000" b="1" spc="-1" dirty="0" err="1" smtClean="0">
                <a:solidFill>
                  <a:srgbClr val="5C2D91"/>
                </a:solidFill>
                <a:latin typeface="Calibri Light"/>
              </a:rPr>
              <a:t>if</a:t>
            </a: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 con varias tablas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92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72273"/>
            <a:ext cx="9278169" cy="415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1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Variables de usuario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93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9212660" cy="39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69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Variables de usuario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94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1722257"/>
            <a:ext cx="10159430" cy="400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19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Variables de usuario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95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14" y="1516997"/>
            <a:ext cx="9771215" cy="4216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8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Variables de usuario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96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15332"/>
            <a:ext cx="9076729" cy="361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4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Variables de usuario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97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844825"/>
            <a:ext cx="9720687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5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Variables de usuario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98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85" y="1689840"/>
            <a:ext cx="6719863" cy="417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39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000" b="1" spc="-1" dirty="0" smtClean="0">
                <a:solidFill>
                  <a:srgbClr val="5C2D91"/>
                </a:solidFill>
                <a:latin typeface="Calibri Light"/>
              </a:rPr>
              <a:t>Crear una tabla a partir de otra</a:t>
            </a:r>
            <a:endParaRPr lang="es-ES" sz="3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99</a:t>
            </a:fld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3" y="1676146"/>
            <a:ext cx="8856984" cy="415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42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6499</TotalTime>
  <Words>1588</Words>
  <Application>Microsoft Office PowerPoint</Application>
  <PresentationFormat>Personalizado</PresentationFormat>
  <Paragraphs>440</Paragraphs>
  <Slides>114</Slides>
  <Notes>110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114</vt:i4>
      </vt:variant>
    </vt:vector>
  </HeadingPairs>
  <TitlesOfParts>
    <vt:vector size="116" baseType="lpstr"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Elvira Aliaga González-Albo</dc:creator>
  <cp:lastModifiedBy>user</cp:lastModifiedBy>
  <cp:revision>409</cp:revision>
  <cp:lastPrinted>2019-11-18T12:00:45Z</cp:lastPrinted>
  <dcterms:created xsi:type="dcterms:W3CDTF">2017-01-16T11:37:16Z</dcterms:created>
  <dcterms:modified xsi:type="dcterms:W3CDTF">2022-05-01T14:22:13Z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ntentTypeId">
    <vt:lpwstr>0x01010038D332626AF219448F3B8FA0576EA9D9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14</vt:i4>
  </property>
  <property fmtid="{D5CDD505-2E9C-101B-9397-08002B2CF9AE}" pid="9" name="PresentationFormat">
    <vt:lpwstr>Personalizado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